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7" r:id="rId5"/>
    <p:sldId id="263" r:id="rId6"/>
    <p:sldId id="274" r:id="rId7"/>
    <p:sldId id="268" r:id="rId8"/>
    <p:sldId id="261" r:id="rId9"/>
  </p:sldIdLst>
  <p:sldSz cx="12192000" cy="6858000"/>
  <p:notesSz cx="6858000" cy="9144000"/>
  <p:embeddedFontLst>
    <p:embeddedFont>
      <p:font typeface="Bodoni 72" pitchFamily="2" charset="0"/>
      <p:regular r:id="rId10"/>
      <p:bold r:id="rId11"/>
      <p:italic r:id="rId12"/>
    </p:embeddedFont>
    <p:embeddedFont>
      <p:font typeface="BODONI 72 BOOK" pitchFamily="2" charset="0"/>
      <p:regular r:id="rId13"/>
      <p:italic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E20"/>
    <a:srgbClr val="D00B2C"/>
    <a:srgbClr val="C80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2" autoAdjust="0"/>
    <p:restoredTop sz="94660"/>
  </p:normalViewPr>
  <p:slideViewPr>
    <p:cSldViewPr snapToGrid="0">
      <p:cViewPr>
        <p:scale>
          <a:sx n="151" d="100"/>
          <a:sy n="151" d="100"/>
        </p:scale>
        <p:origin x="14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5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ankshardwoods.com/contact/index.php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ochure_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94CA67A-79F2-FD05-5933-A754DA1932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8402132" y="5978883"/>
            <a:ext cx="1874520" cy="36576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Work Sans Medium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8402132" y="4995637"/>
            <a:ext cx="2863986" cy="856203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cs typeface="Work Sa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Enter name or</a:t>
            </a:r>
            <a:br>
              <a:rPr lang="en-US" dirty="0"/>
            </a:br>
            <a:r>
              <a:rPr lang="en-US" dirty="0"/>
              <a:t>insert logo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6BB0F-37AA-863C-6825-120D53E8B1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6" y="409381"/>
            <a:ext cx="2243580" cy="611743"/>
          </a:xfrm>
          <a:prstGeom prst="rect">
            <a:avLst/>
          </a:prstGeom>
        </p:spPr>
      </p:pic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8A63696-710C-DEFE-382E-DED163FF2EF2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8402131" y="4530438"/>
            <a:ext cx="3152559" cy="36576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Work Sans Medium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Offerings Gallery Prepared For:</a:t>
            </a:r>
          </a:p>
        </p:txBody>
      </p:sp>
    </p:spTree>
    <p:extLst>
      <p:ext uri="{BB962C8B-B14F-4D97-AF65-F5344CB8AC3E}">
        <p14:creationId xmlns:p14="http://schemas.microsoft.com/office/powerpoint/2010/main" val="166414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ochure_FrontAn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6637EF2-3254-DF3F-B276-A6FE28706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5474525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06606" y="272463"/>
            <a:ext cx="7688097" cy="4572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100" b="1" i="0"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/>
              <a:t>&lt;Wood Type and Specifications Go Here&gt;</a:t>
            </a:r>
            <a:endParaRPr lang="en-US" b="1" dirty="0">
              <a:latin typeface="+mn-lt"/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72672" y="951642"/>
            <a:ext cx="3657600" cy="5486400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286304" y="951642"/>
            <a:ext cx="3657600" cy="5486400"/>
          </a:xfrm>
          <a:prstGeom prst="rect">
            <a:avLst/>
          </a:prstGeom>
          <a:ln w="57150">
            <a:noFill/>
          </a:ln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26908" y="2084890"/>
            <a:ext cx="2743359" cy="2304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="0" i="0" baseline="0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8672962" y="1504080"/>
            <a:ext cx="3072384" cy="430887"/>
          </a:xfrm>
        </p:spPr>
        <p:txBody>
          <a:bodyPr>
            <a:normAutofit/>
          </a:bodyPr>
          <a:lstStyle>
            <a:lvl1pPr marL="0" indent="0">
              <a:buNone/>
              <a:defRPr sz="2400" b="1" i="0" baseline="0">
                <a:latin typeface="Bodoni 72" pitchFamily="2" charset="0"/>
                <a:cs typeface="Bodoni 72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Why it is special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A542A-D6AE-5D50-44F5-E77DACC30386}"/>
              </a:ext>
            </a:extLst>
          </p:cNvPr>
          <p:cNvCxnSpPr>
            <a:cxnSpLocks/>
          </p:cNvCxnSpPr>
          <p:nvPr userDrawn="1"/>
        </p:nvCxnSpPr>
        <p:spPr>
          <a:xfrm flipH="1">
            <a:off x="372672" y="6476928"/>
            <a:ext cx="3650053" cy="0"/>
          </a:xfrm>
          <a:prstGeom prst="line">
            <a:avLst/>
          </a:prstGeom>
          <a:ln w="88900">
            <a:solidFill>
              <a:srgbClr val="D00B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C77F1B-3F1F-4F59-DE08-B640428D9E5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286303" y="6476928"/>
            <a:ext cx="3657600" cy="2"/>
          </a:xfrm>
          <a:prstGeom prst="line">
            <a:avLst/>
          </a:prstGeom>
          <a:ln w="88900">
            <a:solidFill>
              <a:srgbClr val="D00B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56C10F-39B3-0254-31DF-91FA9BF05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18" y="5525711"/>
            <a:ext cx="2963006" cy="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chure_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3464" y="228600"/>
            <a:ext cx="7571232" cy="457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283464" y="1956816"/>
            <a:ext cx="7571232" cy="374904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3E6C174A-AD83-ADD4-EB9F-B579B63BAE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54212" y="2799183"/>
            <a:ext cx="3072384" cy="2304288"/>
          </a:xfrm>
          <a:prstGeom prst="rect">
            <a:avLst/>
          </a:prstGeom>
        </p:spPr>
        <p:txBody>
          <a:bodyPr/>
          <a:lstStyle>
            <a:lvl1pPr>
              <a:defRPr sz="1800" b="0" i="0" baseline="0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Here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2E6A768-FBB5-7119-A9C7-A3A236C6E8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54212" y="2368296"/>
            <a:ext cx="3072384" cy="430887"/>
          </a:xfrm>
        </p:spPr>
        <p:txBody>
          <a:bodyPr>
            <a:normAutofit/>
          </a:bodyPr>
          <a:lstStyle>
            <a:lvl1pPr marL="0" indent="0">
              <a:buNone/>
              <a:defRPr sz="2200" b="1" i="0" baseline="0">
                <a:latin typeface="Bodoni 72" pitchFamily="2" charset="0"/>
                <a:cs typeface="Bodoni 72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Why it is special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56A24-DA31-55CA-AB47-A240A78C2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18" y="385488"/>
            <a:ext cx="2963006" cy="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1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22FF348-C48B-8DAA-B34C-3251E5708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9DDA694-705F-1BAA-6C36-6541500AE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1076" y="3050645"/>
            <a:ext cx="10313440" cy="831320"/>
          </a:xfrm>
        </p:spPr>
        <p:txBody>
          <a:bodyPr>
            <a:noAutofit/>
          </a:bodyPr>
          <a:lstStyle>
            <a:lvl1pPr marL="0" indent="0" algn="r">
              <a:buNone/>
              <a:defRPr sz="5400" b="1" i="0" baseline="0">
                <a:solidFill>
                  <a:srgbClr val="221E20"/>
                </a:solidFill>
                <a:latin typeface="Bodoni 72" pitchFamily="2" charset="0"/>
                <a:cs typeface="Bodoni 72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507E4-7A12-0921-ABFA-D2AC239474FE}"/>
              </a:ext>
            </a:extLst>
          </p:cNvPr>
          <p:cNvSpPr/>
          <p:nvPr userDrawn="1"/>
        </p:nvSpPr>
        <p:spPr>
          <a:xfrm>
            <a:off x="11396117" y="3084511"/>
            <a:ext cx="101600" cy="661987"/>
          </a:xfrm>
          <a:prstGeom prst="rect">
            <a:avLst/>
          </a:prstGeom>
          <a:solidFill>
            <a:srgbClr val="D0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18904E-0321-6242-5762-52C3E42268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18" y="5525711"/>
            <a:ext cx="2963006" cy="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6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ochure_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D27FD6-8AE8-F722-1037-33F48ADFA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170449" y="4371835"/>
            <a:ext cx="1851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chemeClr val="bg1">
                    <a:lumMod val="65000"/>
                  </a:schemeClr>
                </a:solidFill>
                <a:latin typeface="Bodoni 72 Book" pitchFamily="2" charset="0"/>
                <a:cs typeface="Times New Roman" panose="02020603050405020304" pitchFamily="18" charset="0"/>
              </a:rPr>
              <a:t>Thank</a:t>
            </a:r>
            <a:r>
              <a:rPr lang="en-US" sz="2800" b="0" i="0" baseline="0" dirty="0">
                <a:solidFill>
                  <a:schemeClr val="bg1">
                    <a:lumMod val="65000"/>
                  </a:schemeClr>
                </a:solidFill>
                <a:latin typeface="Bodoni 72 Book" pitchFamily="2" charset="0"/>
                <a:cs typeface="Times New Roman" panose="02020603050405020304" pitchFamily="18" charset="0"/>
              </a:rPr>
              <a:t> </a:t>
            </a:r>
            <a:r>
              <a:rPr lang="en-US" sz="2800" b="0" i="0" dirty="0">
                <a:solidFill>
                  <a:schemeClr val="bg1">
                    <a:lumMod val="65000"/>
                  </a:schemeClr>
                </a:solidFill>
                <a:latin typeface="Bodoni 72 Book" pitchFamily="2" charset="0"/>
                <a:cs typeface="Times New Roman" panose="02020603050405020304" pitchFamily="18" charset="0"/>
              </a:rPr>
              <a:t>You.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4623689" y="5524989"/>
            <a:ext cx="294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dirty="0">
                <a:latin typeface="+mn-lt"/>
                <a:cs typeface="Times New Roman" panose="02020603050405020304" pitchFamily="18" charset="0"/>
                <a:hlinkClick r:id="rId4"/>
              </a:rPr>
              <a:t>Contact Us</a:t>
            </a:r>
            <a:endParaRPr lang="en-US" sz="1400" b="0" i="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4A3A9-A116-65AB-9FE2-C9FD98233537}"/>
              </a:ext>
            </a:extLst>
          </p:cNvPr>
          <p:cNvSpPr/>
          <p:nvPr userDrawn="1"/>
        </p:nvSpPr>
        <p:spPr>
          <a:xfrm>
            <a:off x="0" y="6055108"/>
            <a:ext cx="12192000" cy="802892"/>
          </a:xfrm>
          <a:prstGeom prst="rect">
            <a:avLst/>
          </a:prstGeom>
          <a:solidFill>
            <a:srgbClr val="D0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DB7AF-B785-A09E-9C4A-419EAADE9A6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497" y="2798612"/>
            <a:ext cx="2963006" cy="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1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chure_VirtualT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84771F-BC55-8BFB-18D0-4B5F31160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5343896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128" y="388528"/>
            <a:ext cx="7498080" cy="457200"/>
          </a:xfrm>
        </p:spPr>
        <p:txBody>
          <a:bodyPr/>
          <a:lstStyle>
            <a:lvl1pPr marL="0" indent="0">
              <a:buNone/>
              <a:defRPr sz="2400" b="1" i="0">
                <a:latin typeface="Bodoni 72" pitchFamily="2" charset="0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772275" y="2549459"/>
            <a:ext cx="4305300" cy="2551112"/>
          </a:xfrm>
        </p:spPr>
        <p:txBody>
          <a:bodyPr/>
          <a:lstStyle>
            <a:lvl1pPr>
              <a:defRPr sz="1800" b="0" i="0" baseline="0">
                <a:latin typeface="+mn-lt"/>
                <a:cs typeface="Times New Roman" panose="02020603050405020304" pitchFamily="18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772275" y="2070739"/>
            <a:ext cx="4305299" cy="422275"/>
          </a:xfrm>
        </p:spPr>
        <p:txBody>
          <a:bodyPr>
            <a:normAutofit/>
          </a:bodyPr>
          <a:lstStyle>
            <a:lvl1pPr marL="0" indent="0">
              <a:buNone/>
              <a:defRPr sz="2200" b="1" i="0" baseline="0">
                <a:latin typeface="Bodoni 72" pitchFamily="2" charset="0"/>
                <a:cs typeface="Bodoni 72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Sub-Head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78E9AF-A3C2-BA42-7FA4-251A1AD04C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6" y="1851577"/>
            <a:ext cx="5612359" cy="3156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7058C8-7254-6445-988F-2039B5B205AF}"/>
              </a:ext>
            </a:extLst>
          </p:cNvPr>
          <p:cNvSpPr/>
          <p:nvPr userDrawn="1"/>
        </p:nvSpPr>
        <p:spPr>
          <a:xfrm>
            <a:off x="0" y="6055108"/>
            <a:ext cx="12192000" cy="802892"/>
          </a:xfrm>
          <a:prstGeom prst="rect">
            <a:avLst/>
          </a:prstGeom>
          <a:solidFill>
            <a:srgbClr val="D00B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D5BE21-E840-A38E-7B9D-1E31B04F46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18" y="385488"/>
            <a:ext cx="2963006" cy="8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44BF5-2758-47C2-A2C3-0C383F641AC0}" type="datetimeFigureOut">
              <a:rPr lang="en-US" smtClean="0"/>
              <a:t>12/5/22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81AAB-373C-437B-BC87-F91EEAF35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6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5" r:id="rId3"/>
    <p:sldLayoutId id="2147483668" r:id="rId4"/>
    <p:sldLayoutId id="2147483664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A0C39C-3789-3018-456E-6784260D93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8B57F-3693-F08F-C2C8-BA7F825E9C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Enter name or</a:t>
            </a:r>
            <a:br>
              <a:rPr lang="en-US" dirty="0"/>
            </a:br>
            <a:r>
              <a:rPr lang="en-US" dirty="0"/>
              <a:t>insert logo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4A8490-6F14-9A48-8739-37AFAC999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Offerings Gallery Prepared For:</a:t>
            </a:r>
          </a:p>
        </p:txBody>
      </p:sp>
    </p:spTree>
    <p:extLst>
      <p:ext uri="{BB962C8B-B14F-4D97-AF65-F5344CB8AC3E}">
        <p14:creationId xmlns:p14="http://schemas.microsoft.com/office/powerpoint/2010/main" val="420485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&lt;Wood Type and Specifications Go Here&gt;</a:t>
            </a:r>
            <a:endParaRPr lang="en-US" b="1" dirty="0"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  <a:p>
            <a:pPr lvl="0"/>
            <a:r>
              <a:rPr lang="en-US" dirty="0"/>
              <a:t>Additional info goes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it is special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207E21D-2CD3-12D8-E0F2-9B9B7B77B0E8}"/>
              </a:ext>
            </a:extLst>
          </p:cNvPr>
          <p:cNvCxnSpPr>
            <a:cxnSpLocks/>
          </p:cNvCxnSpPr>
          <p:nvPr/>
        </p:nvCxnSpPr>
        <p:spPr>
          <a:xfrm>
            <a:off x="8584570" y="1491380"/>
            <a:ext cx="0" cy="1939977"/>
          </a:xfrm>
          <a:prstGeom prst="line">
            <a:avLst/>
          </a:prstGeom>
          <a:ln w="88900">
            <a:solidFill>
              <a:srgbClr val="D00B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08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506355-DC81-DEDB-1329-C645C6DAE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0555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Welcome to Banks Hardwoods – White Pigeon, MI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This tour will give you an brief overview of our main production facility</a:t>
            </a:r>
          </a:p>
          <a:p>
            <a:r>
              <a:rPr lang="en-US" dirty="0"/>
              <a:t>Our largest of 3 facilities, this location has the most diverse production and breadth of product offerings</a:t>
            </a:r>
          </a:p>
          <a:p>
            <a:r>
              <a:rPr lang="en-US" dirty="0"/>
              <a:t>Also where our main offices are located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White Pigeon, MI Facility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C393E7C-2811-0BC5-7C01-64C30B73BF68}"/>
              </a:ext>
            </a:extLst>
          </p:cNvPr>
          <p:cNvCxnSpPr>
            <a:cxnSpLocks/>
          </p:cNvCxnSpPr>
          <p:nvPr/>
        </p:nvCxnSpPr>
        <p:spPr>
          <a:xfrm>
            <a:off x="6615249" y="2074222"/>
            <a:ext cx="0" cy="2293531"/>
          </a:xfrm>
          <a:prstGeom prst="line">
            <a:avLst/>
          </a:prstGeom>
          <a:ln w="88900">
            <a:solidFill>
              <a:srgbClr val="D00B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10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534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00B2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B358E35C-D054-4A7A-9801-42A5FAC5E255}" vid="{16EAA101-3464-40BE-80B8-338C1AD931C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114bef9-4c09-47bc-8ef8-5fcd51e4bcda">
      <Terms xmlns="http://schemas.microsoft.com/office/infopath/2007/PartnerControls"/>
    </lcf76f155ced4ddcb4097134ff3c332f>
    <TaxCatchAll xmlns="3847d328-baaa-44b1-bb62-68f3f97245c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57DCF2E473A64B92A22EF894677F60" ma:contentTypeVersion="17" ma:contentTypeDescription="Create a new document." ma:contentTypeScope="" ma:versionID="b86eaa9d85b83c6196221c6209cee1f2">
  <xsd:schema xmlns:xsd="http://www.w3.org/2001/XMLSchema" xmlns:xs="http://www.w3.org/2001/XMLSchema" xmlns:p="http://schemas.microsoft.com/office/2006/metadata/properties" xmlns:ns2="3847d328-baaa-44b1-bb62-68f3f97245c1" xmlns:ns3="f114bef9-4c09-47bc-8ef8-5fcd51e4bcda" targetNamespace="http://schemas.microsoft.com/office/2006/metadata/properties" ma:root="true" ma:fieldsID="c330897a1cd8a9a5d78aea862a90bc56" ns2:_="" ns3:_="">
    <xsd:import namespace="3847d328-baaa-44b1-bb62-68f3f97245c1"/>
    <xsd:import namespace="f114bef9-4c09-47bc-8ef8-5fcd51e4bcd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47d328-baaa-44b1-bb62-68f3f97245c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03fe7c3-92d2-4126-8323-ce153fda9a9e}" ma:internalName="TaxCatchAll" ma:showField="CatchAllData" ma:web="3847d328-baaa-44b1-bb62-68f3f97245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4bef9-4c09-47bc-8ef8-5fcd51e4bc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76ffc63-73a2-4b89-9b93-4b9c1dfd43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D9433D4-DE8E-4DAE-B3E5-C6C4707B1003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b030e506-1e63-434d-8630-a6ea95867671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  <ds:schemaRef ds:uri="f114bef9-4c09-47bc-8ef8-5fcd51e4bcda"/>
    <ds:schemaRef ds:uri="3847d328-baaa-44b1-bb62-68f3f97245c1"/>
  </ds:schemaRefs>
</ds:datastoreItem>
</file>

<file path=customXml/itemProps2.xml><?xml version="1.0" encoding="utf-8"?>
<ds:datastoreItem xmlns:ds="http://schemas.openxmlformats.org/officeDocument/2006/customXml" ds:itemID="{BE571FBD-CED7-4D20-BDEB-34E314BC9C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BEDC2D-9DBE-41EC-993E-68209BAF8B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47d328-baaa-44b1-bb62-68f3f97245c1"/>
    <ds:schemaRef ds:uri="f114bef9-4c09-47bc-8ef8-5fcd51e4bc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</TotalTime>
  <Words>94</Words>
  <Application>Microsoft Macintosh PowerPoint</Application>
  <PresentationFormat>Widescreen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 Light</vt:lpstr>
      <vt:lpstr>Arial</vt:lpstr>
      <vt:lpstr>BODONI 72 BOOK</vt:lpstr>
      <vt:lpstr>Calibri</vt:lpstr>
      <vt:lpstr>Bodoni 72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Dickerson</dc:creator>
  <cp:lastModifiedBy>Brent Thurston</cp:lastModifiedBy>
  <cp:revision>96</cp:revision>
  <dcterms:created xsi:type="dcterms:W3CDTF">2016-04-05T18:15:39Z</dcterms:created>
  <dcterms:modified xsi:type="dcterms:W3CDTF">2022-12-05T21:21:13Z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0x0101009557DCF2E473A64B92A22EF894677F60</vt:lpwstr>
  </property>
</Properties>
</file>